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4572000" cy="6400800"/>
  <p:notesSz cx="4572000" cy="6400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rgbClr val="639C4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" y="264871"/>
            <a:ext cx="414020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95361" y="1843308"/>
            <a:ext cx="2059304" cy="2861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rgbClr val="639C4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png"/><Relationship Id="rId8" Type="http://schemas.openxmlformats.org/officeDocument/2006/relationships/image" Target="../media/image59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jp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jpg"/><Relationship Id="rId5" Type="http://schemas.openxmlformats.org/officeDocument/2006/relationships/image" Target="../media/image78.png"/><Relationship Id="rId6" Type="http://schemas.openxmlformats.org/officeDocument/2006/relationships/image" Target="../media/image79.jpg"/><Relationship Id="rId7" Type="http://schemas.openxmlformats.org/officeDocument/2006/relationships/image" Target="../media/image80.png"/><Relationship Id="rId8" Type="http://schemas.openxmlformats.org/officeDocument/2006/relationships/image" Target="../media/image8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jpg"/><Relationship Id="rId5" Type="http://schemas.openxmlformats.org/officeDocument/2006/relationships/image" Target="../media/image85.jpg"/><Relationship Id="rId6" Type="http://schemas.openxmlformats.org/officeDocument/2006/relationships/image" Target="../media/image86.png"/><Relationship Id="rId7" Type="http://schemas.openxmlformats.org/officeDocument/2006/relationships/image" Target="../media/image8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jp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jpg"/><Relationship Id="rId8" Type="http://schemas.openxmlformats.org/officeDocument/2006/relationships/image" Target="../media/image2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jp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jpg"/><Relationship Id="rId5" Type="http://schemas.openxmlformats.org/officeDocument/2006/relationships/image" Target="../media/image52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"/>
            <a:ext cx="4572000" cy="6394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Times New Roman"/>
              <a:cs typeface="Times New Roman"/>
            </a:endParaRPr>
          </a:p>
          <a:p>
            <a:pPr marL="609600">
              <a:lnSpc>
                <a:spcPct val="100000"/>
              </a:lnSpc>
              <a:tabLst>
                <a:tab pos="2323465" algn="r"/>
              </a:tabLst>
            </a:pPr>
            <a:r>
              <a:rPr dirty="0" sz="1000" spc="5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10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246120" y="0"/>
                </a:moveTo>
                <a:lnTo>
                  <a:pt x="335280" y="0"/>
                </a:ln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35280" y="0"/>
                </a:move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lnTo>
                  <a:pt x="335280" y="0"/>
                </a:lnTo>
                <a:close/>
              </a:path>
            </a:pathLst>
          </a:custGeom>
          <a:ln w="76200">
            <a:solidFill>
              <a:srgbClr val="639C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2000" y="952500"/>
            <a:ext cx="3048000" cy="762000"/>
          </a:xfrm>
          <a:custGeom>
            <a:avLst/>
            <a:gdLst/>
            <a:ahLst/>
            <a:cxnLst/>
            <a:rect l="l" t="t" r="r" b="b"/>
            <a:pathLst>
              <a:path w="3048000" h="762000">
                <a:moveTo>
                  <a:pt x="0" y="762000"/>
                </a:moveTo>
                <a:lnTo>
                  <a:pt x="3048000" y="762000"/>
                </a:lnTo>
                <a:lnTo>
                  <a:pt x="3048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48473" y="866775"/>
            <a:ext cx="1675130" cy="4330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75">
                <a:solidFill>
                  <a:srgbClr val="639C42"/>
                </a:solidFill>
              </a:rPr>
              <a:t>Virtual</a:t>
            </a:r>
            <a:r>
              <a:rPr dirty="0" sz="2700" spc="-45">
                <a:solidFill>
                  <a:srgbClr val="639C42"/>
                </a:solidFill>
              </a:rPr>
              <a:t> </a:t>
            </a:r>
            <a:r>
              <a:rPr dirty="0" sz="2700" spc="30">
                <a:solidFill>
                  <a:srgbClr val="639C42"/>
                </a:solidFill>
              </a:rPr>
              <a:t>Pet</a:t>
            </a:r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1824101" y="1278254"/>
            <a:ext cx="92392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50" b="1">
                <a:solidFill>
                  <a:srgbClr val="639C42"/>
                </a:solidFill>
                <a:latin typeface="Cambria"/>
                <a:cs typeface="Cambria"/>
              </a:rPr>
              <a:t>C</a:t>
            </a:r>
            <a:r>
              <a:rPr dirty="0" sz="2700" spc="60" b="1">
                <a:solidFill>
                  <a:srgbClr val="639C42"/>
                </a:solidFill>
                <a:latin typeface="Cambria"/>
                <a:cs typeface="Cambria"/>
              </a:rPr>
              <a:t>a</a:t>
            </a:r>
            <a:r>
              <a:rPr dirty="0" sz="2700" spc="-125" b="1">
                <a:solidFill>
                  <a:srgbClr val="639C42"/>
                </a:solidFill>
                <a:latin typeface="Cambria"/>
                <a:cs typeface="Cambria"/>
              </a:rPr>
              <a:t>r</a:t>
            </a:r>
            <a:r>
              <a:rPr dirty="0" sz="2700" spc="-140" b="1">
                <a:solidFill>
                  <a:srgbClr val="639C42"/>
                </a:solidFill>
                <a:latin typeface="Cambria"/>
                <a:cs typeface="Cambria"/>
              </a:rPr>
              <a:t>d</a:t>
            </a:r>
            <a:r>
              <a:rPr dirty="0" sz="2700" spc="120" b="1">
                <a:solidFill>
                  <a:srgbClr val="639C42"/>
                </a:solidFill>
                <a:latin typeface="Cambria"/>
                <a:cs typeface="Cambria"/>
              </a:rPr>
              <a:t>s</a:t>
            </a:r>
            <a:endParaRPr sz="27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0458" y="4413250"/>
            <a:ext cx="2331085" cy="442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0345" marR="5080" indent="-208279">
              <a:lnSpc>
                <a:spcPct val="100000"/>
              </a:lnSpc>
            </a:pPr>
            <a:r>
              <a:rPr dirty="0" sz="1400" spc="35" b="1">
                <a:solidFill>
                  <a:srgbClr val="639C42"/>
                </a:solidFill>
                <a:latin typeface="Calibri"/>
                <a:cs typeface="Calibri"/>
              </a:rPr>
              <a:t>Create</a:t>
            </a:r>
            <a:r>
              <a:rPr dirty="0" sz="1400" spc="-45" b="1">
                <a:solidFill>
                  <a:srgbClr val="639C42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639C42"/>
                </a:solidFill>
                <a:latin typeface="Calibri"/>
                <a:cs typeface="Calibri"/>
              </a:rPr>
              <a:t>an</a:t>
            </a:r>
            <a:r>
              <a:rPr dirty="0" sz="1400" spc="-45" b="1">
                <a:solidFill>
                  <a:srgbClr val="639C42"/>
                </a:solidFill>
                <a:latin typeface="Calibri"/>
                <a:cs typeface="Calibri"/>
              </a:rPr>
              <a:t> </a:t>
            </a:r>
            <a:r>
              <a:rPr dirty="0" sz="1400" spc="40" b="1">
                <a:solidFill>
                  <a:srgbClr val="639C42"/>
                </a:solidFill>
                <a:latin typeface="Calibri"/>
                <a:cs typeface="Calibri"/>
              </a:rPr>
              <a:t>interactive</a:t>
            </a:r>
            <a:r>
              <a:rPr dirty="0" sz="1400" spc="-45" b="1">
                <a:solidFill>
                  <a:srgbClr val="639C42"/>
                </a:solidFill>
                <a:latin typeface="Calibri"/>
                <a:cs typeface="Calibri"/>
              </a:rPr>
              <a:t> </a:t>
            </a:r>
            <a:r>
              <a:rPr dirty="0" sz="1400" spc="30" b="1">
                <a:solidFill>
                  <a:srgbClr val="639C42"/>
                </a:solidFill>
                <a:latin typeface="Calibri"/>
                <a:cs typeface="Calibri"/>
              </a:rPr>
              <a:t>pet</a:t>
            </a:r>
            <a:r>
              <a:rPr dirty="0" sz="1400" spc="-45" b="1">
                <a:solidFill>
                  <a:srgbClr val="639C42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639C42"/>
                </a:solidFill>
                <a:latin typeface="Calibri"/>
                <a:cs typeface="Calibri"/>
              </a:rPr>
              <a:t>that  can</a:t>
            </a:r>
            <a:r>
              <a:rPr dirty="0" sz="1400" spc="-45" b="1">
                <a:solidFill>
                  <a:srgbClr val="639C42"/>
                </a:solidFill>
                <a:latin typeface="Calibri"/>
                <a:cs typeface="Calibri"/>
              </a:rPr>
              <a:t> </a:t>
            </a:r>
            <a:r>
              <a:rPr dirty="0" sz="1400" spc="40" b="1">
                <a:solidFill>
                  <a:srgbClr val="639C42"/>
                </a:solidFill>
                <a:latin typeface="Calibri"/>
                <a:cs typeface="Calibri"/>
              </a:rPr>
              <a:t>eat,</a:t>
            </a:r>
            <a:r>
              <a:rPr dirty="0" sz="1400" spc="-45" b="1">
                <a:solidFill>
                  <a:srgbClr val="639C42"/>
                </a:solidFill>
                <a:latin typeface="Calibri"/>
                <a:cs typeface="Calibri"/>
              </a:rPr>
              <a:t> </a:t>
            </a:r>
            <a:r>
              <a:rPr dirty="0" sz="1400" spc="60" b="1">
                <a:solidFill>
                  <a:srgbClr val="639C42"/>
                </a:solidFill>
                <a:latin typeface="Calibri"/>
                <a:cs typeface="Calibri"/>
              </a:rPr>
              <a:t>drink,</a:t>
            </a:r>
            <a:r>
              <a:rPr dirty="0" sz="1400" spc="-45" b="1">
                <a:solidFill>
                  <a:srgbClr val="639C42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639C42"/>
                </a:solidFill>
                <a:latin typeface="Calibri"/>
                <a:cs typeface="Calibri"/>
              </a:rPr>
              <a:t>and</a:t>
            </a:r>
            <a:r>
              <a:rPr dirty="0" sz="1400" spc="-45" b="1">
                <a:solidFill>
                  <a:srgbClr val="639C42"/>
                </a:solidFill>
                <a:latin typeface="Calibri"/>
                <a:cs typeface="Calibri"/>
              </a:rPr>
              <a:t> </a:t>
            </a:r>
            <a:r>
              <a:rPr dirty="0" sz="1400" spc="35" b="1">
                <a:solidFill>
                  <a:srgbClr val="639C42"/>
                </a:solidFill>
                <a:latin typeface="Calibri"/>
                <a:cs typeface="Calibri"/>
              </a:rPr>
              <a:t>play.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96900" y="5940425"/>
            <a:ext cx="110998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scratch.mit.edu/pet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9020" y="2050288"/>
            <a:ext cx="1456931" cy="1094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9020" y="3243198"/>
            <a:ext cx="1463037" cy="10972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31834" y="3243198"/>
            <a:ext cx="1463040" cy="10972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41041" y="2050275"/>
            <a:ext cx="1450721" cy="10942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149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115695"/>
          </a:xfrm>
          <a:custGeom>
            <a:avLst/>
            <a:gdLst/>
            <a:ahLst/>
            <a:cxnLst/>
            <a:rect l="l" t="t" r="r" b="b"/>
            <a:pathLst>
              <a:path w="4572000" h="1115695">
                <a:moveTo>
                  <a:pt x="0" y="1115567"/>
                </a:moveTo>
                <a:lnTo>
                  <a:pt x="4572000" y="1115567"/>
                </a:lnTo>
                <a:lnTo>
                  <a:pt x="4572000" y="0"/>
                </a:lnTo>
                <a:lnTo>
                  <a:pt x="0" y="0"/>
                </a:lnTo>
                <a:lnTo>
                  <a:pt x="0" y="111556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042667"/>
            <a:ext cx="4572000" cy="3675379"/>
          </a:xfrm>
          <a:custGeom>
            <a:avLst/>
            <a:gdLst/>
            <a:ahLst/>
            <a:cxnLst/>
            <a:rect l="l" t="t" r="r" b="b"/>
            <a:pathLst>
              <a:path w="4572000" h="3675379">
                <a:moveTo>
                  <a:pt x="0" y="3675316"/>
                </a:moveTo>
                <a:lnTo>
                  <a:pt x="4572000" y="3675316"/>
                </a:lnTo>
                <a:lnTo>
                  <a:pt x="4572000" y="0"/>
                </a:lnTo>
                <a:lnTo>
                  <a:pt x="0" y="0"/>
                </a:lnTo>
                <a:lnTo>
                  <a:pt x="0" y="3675316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02996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09242" y="21272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5"/>
              <a:t>Give </a:t>
            </a:r>
            <a:r>
              <a:rPr dirty="0" spc="-130"/>
              <a:t>Your </a:t>
            </a:r>
            <a:r>
              <a:rPr dirty="0" spc="30"/>
              <a:t>Pet </a:t>
            </a:r>
            <a:r>
              <a:rPr dirty="0"/>
              <a:t>a</a:t>
            </a:r>
            <a:r>
              <a:rPr dirty="0" spc="110"/>
              <a:t> </a:t>
            </a:r>
            <a:r>
              <a:rPr dirty="0" spc="-145"/>
              <a:t>Drink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scratch.mit.edu/pet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5717984"/>
            <a:ext cx="4572000" cy="683260"/>
          </a:xfrm>
          <a:custGeom>
            <a:avLst/>
            <a:gdLst/>
            <a:ahLst/>
            <a:cxnLst/>
            <a:rect l="l" t="t" r="r" b="b"/>
            <a:pathLst>
              <a:path w="4572000" h="683260">
                <a:moveTo>
                  <a:pt x="0" y="682815"/>
                </a:moveTo>
                <a:lnTo>
                  <a:pt x="4572000" y="682815"/>
                </a:lnTo>
                <a:lnTo>
                  <a:pt x="4572000" y="0"/>
                </a:lnTo>
                <a:lnTo>
                  <a:pt x="0" y="0"/>
                </a:lnTo>
                <a:lnTo>
                  <a:pt x="0" y="68281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57052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93444" y="2438857"/>
            <a:ext cx="1647901" cy="1751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8600" y="4315078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93444" y="4599470"/>
            <a:ext cx="1785099" cy="968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5792" y="2562466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69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08282" y="2615806"/>
            <a:ext cx="258889" cy="3771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5792" y="2562466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5792" y="4723866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28001" y="4772062"/>
            <a:ext cx="219453" cy="3874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5792" y="4723866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28811" y="3169640"/>
            <a:ext cx="375920" cy="0"/>
          </a:xfrm>
          <a:custGeom>
            <a:avLst/>
            <a:gdLst/>
            <a:ahLst/>
            <a:cxnLst/>
            <a:rect l="l" t="t" r="r" b="b"/>
            <a:pathLst>
              <a:path w="375919" h="0">
                <a:moveTo>
                  <a:pt x="37591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020707" y="3516985"/>
            <a:ext cx="90805" cy="0"/>
          </a:xfrm>
          <a:custGeom>
            <a:avLst/>
            <a:gdLst/>
            <a:ahLst/>
            <a:cxnLst/>
            <a:rect l="l" t="t" r="r" b="b"/>
            <a:pathLst>
              <a:path w="90805" h="0">
                <a:moveTo>
                  <a:pt x="90398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20707" y="4050715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 h="0">
                <a:moveTo>
                  <a:pt x="103098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58947" y="5016500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 h="0">
                <a:moveTo>
                  <a:pt x="218884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711070" y="4937125"/>
            <a:ext cx="2591435" cy="1260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93545">
              <a:lnSpc>
                <a:spcPct val="100000"/>
              </a:lnSpc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Glide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drink.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Times New Roman"/>
              <a:cs typeface="Times New Roman"/>
            </a:endParaRPr>
          </a:p>
          <a:p>
            <a:pPr marL="1701800">
              <a:lnSpc>
                <a:spcPct val="100000"/>
              </a:lnSpc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Glide</a:t>
            </a:r>
            <a:r>
              <a:rPr dirty="0" sz="900" spc="-114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back.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imes New Roman"/>
              <a:cs typeface="Times New Roman"/>
            </a:endParaRPr>
          </a:p>
          <a:p>
            <a:pPr algn="ctr" marR="142875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 marR="1433195">
              <a:lnSpc>
                <a:spcPct val="100000"/>
              </a:lnSpc>
              <a:spcBef>
                <a:spcPts val="470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drink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17583" y="5412357"/>
            <a:ext cx="268605" cy="0"/>
          </a:xfrm>
          <a:custGeom>
            <a:avLst/>
            <a:gdLst/>
            <a:ahLst/>
            <a:cxnLst/>
            <a:rect l="l" t="t" r="r" b="b"/>
            <a:pathLst>
              <a:path w="268604" h="0">
                <a:moveTo>
                  <a:pt x="268198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061638" y="984250"/>
            <a:ext cx="1709420" cy="576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438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  <a:p>
            <a:pPr marL="12700" marR="620395">
              <a:lnSpc>
                <a:spcPct val="111100"/>
              </a:lnSpc>
              <a:spcBef>
                <a:spcPts val="340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drink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sprite,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like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Glass</a:t>
            </a:r>
            <a:r>
              <a:rPr dirty="0" sz="900" spc="-9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Water.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83856" y="1595158"/>
            <a:ext cx="1176540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83863" y="1595158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74800" y="1549908"/>
            <a:ext cx="76200" cy="114300"/>
          </a:xfrm>
          <a:custGeom>
            <a:avLst/>
            <a:gdLst/>
            <a:ahLst/>
            <a:cxnLst/>
            <a:rect l="l" t="t" r="r" b="b"/>
            <a:pathLst>
              <a:path w="76200" h="114300">
                <a:moveTo>
                  <a:pt x="0" y="0"/>
                </a:moveTo>
                <a:lnTo>
                  <a:pt x="76200" y="11430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44241" y="1294168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78480" y="1358303"/>
            <a:ext cx="306832" cy="447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44241" y="1294168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029460" y="3084741"/>
            <a:ext cx="3270250" cy="147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05610">
              <a:lnSpc>
                <a:spcPct val="1000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Broadcast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new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message.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2109470" marR="504825">
              <a:lnSpc>
                <a:spcPct val="111100"/>
              </a:lnSpc>
              <a:spcBef>
                <a:spcPts val="595"/>
              </a:spcBef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Switch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 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empty</a:t>
            </a:r>
            <a:r>
              <a:rPr dirty="0" sz="900" spc="-10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glass.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>
              <a:latin typeface="Times New Roman"/>
              <a:cs typeface="Times New Roman"/>
            </a:endParaRPr>
          </a:p>
          <a:p>
            <a:pPr marL="2122170">
              <a:lnSpc>
                <a:spcPct val="1000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Switch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full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glass.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Tell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what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when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it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receives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message.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6900" y="5940425"/>
            <a:ext cx="59753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100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56944" y="3040379"/>
            <a:ext cx="1658099" cy="1234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718185">
              <a:lnSpc>
                <a:spcPct val="100000"/>
              </a:lnSpc>
            </a:pPr>
            <a:r>
              <a:rPr dirty="0" sz="2800" spc="-100"/>
              <a:t>What </a:t>
            </a:r>
            <a:r>
              <a:rPr dirty="0" sz="2800" spc="-185"/>
              <a:t>Will </a:t>
            </a:r>
            <a:r>
              <a:rPr dirty="0" sz="2800" spc="-15"/>
              <a:t>It</a:t>
            </a:r>
            <a:r>
              <a:rPr dirty="0" sz="2800" spc="305"/>
              <a:t> </a:t>
            </a:r>
            <a:r>
              <a:rPr dirty="0" sz="2800" spc="150"/>
              <a:t>Say?</a:t>
            </a:r>
            <a:endParaRPr sz="2800"/>
          </a:p>
        </p:txBody>
      </p:sp>
      <p:sp>
        <p:nvSpPr>
          <p:cNvPr id="13" name="object 13"/>
          <p:cNvSpPr txBox="1"/>
          <p:nvPr/>
        </p:nvSpPr>
        <p:spPr>
          <a:xfrm>
            <a:off x="1111115" y="1276350"/>
            <a:ext cx="235013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Let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say.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6944" y="1755762"/>
            <a:ext cx="1658099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56944" y="4325010"/>
            <a:ext cx="1658099" cy="1234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27643" y="2342438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5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5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27643" y="2342438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5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27643" y="3625138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27643" y="3625138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27643" y="490782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27643" y="490782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149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966595"/>
          </a:xfrm>
          <a:custGeom>
            <a:avLst/>
            <a:gdLst/>
            <a:ahLst/>
            <a:cxnLst/>
            <a:rect l="l" t="t" r="r" b="b"/>
            <a:pathLst>
              <a:path w="4572000" h="1966595">
                <a:moveTo>
                  <a:pt x="0" y="1966467"/>
                </a:moveTo>
                <a:lnTo>
                  <a:pt x="4572000" y="1966467"/>
                </a:lnTo>
                <a:lnTo>
                  <a:pt x="4572000" y="0"/>
                </a:lnTo>
                <a:lnTo>
                  <a:pt x="0" y="0"/>
                </a:lnTo>
                <a:lnTo>
                  <a:pt x="0" y="196646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893567"/>
            <a:ext cx="4572000" cy="2824480"/>
          </a:xfrm>
          <a:custGeom>
            <a:avLst/>
            <a:gdLst/>
            <a:ahLst/>
            <a:cxnLst/>
            <a:rect l="l" t="t" r="r" b="b"/>
            <a:pathLst>
              <a:path w="4572000" h="2824479">
                <a:moveTo>
                  <a:pt x="0" y="2824416"/>
                </a:moveTo>
                <a:lnTo>
                  <a:pt x="4572000" y="2824416"/>
                </a:lnTo>
                <a:lnTo>
                  <a:pt x="4572000" y="0"/>
                </a:lnTo>
                <a:lnTo>
                  <a:pt x="0" y="0"/>
                </a:lnTo>
                <a:lnTo>
                  <a:pt x="0" y="2824416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88086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09242" y="29781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3869" y="10096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85"/>
              <a:t>What </a:t>
            </a:r>
            <a:r>
              <a:rPr dirty="0" spc="-160"/>
              <a:t>Will </a:t>
            </a:r>
            <a:r>
              <a:rPr dirty="0" spc="-10"/>
              <a:t>It</a:t>
            </a:r>
            <a:r>
              <a:rPr dirty="0" spc="235"/>
              <a:t> </a:t>
            </a:r>
            <a:r>
              <a:rPr dirty="0" spc="130"/>
              <a:t>Say?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scratch.mit.edu/pet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5717984"/>
            <a:ext cx="4572000" cy="683260"/>
          </a:xfrm>
          <a:custGeom>
            <a:avLst/>
            <a:gdLst/>
            <a:ahLst/>
            <a:cxnLst/>
            <a:rect l="l" t="t" r="r" b="b"/>
            <a:pathLst>
              <a:path w="4572000" h="683260">
                <a:moveTo>
                  <a:pt x="0" y="682815"/>
                </a:moveTo>
                <a:lnTo>
                  <a:pt x="4572000" y="682815"/>
                </a:lnTo>
                <a:lnTo>
                  <a:pt x="4572000" y="0"/>
                </a:lnTo>
                <a:lnTo>
                  <a:pt x="0" y="0"/>
                </a:lnTo>
                <a:lnTo>
                  <a:pt x="0" y="68281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57052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48562" y="1321970"/>
            <a:ext cx="1170419" cy="915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48549" y="1314450"/>
            <a:ext cx="1170940" cy="923290"/>
          </a:xfrm>
          <a:custGeom>
            <a:avLst/>
            <a:gdLst/>
            <a:ahLst/>
            <a:cxnLst/>
            <a:rect l="l" t="t" r="r" b="b"/>
            <a:pathLst>
              <a:path w="1170939" h="92328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46607"/>
                </a:lnTo>
                <a:lnTo>
                  <a:pt x="1190" y="890660"/>
                </a:lnTo>
                <a:lnTo>
                  <a:pt x="9525" y="913282"/>
                </a:lnTo>
                <a:lnTo>
                  <a:pt x="32146" y="921616"/>
                </a:lnTo>
                <a:lnTo>
                  <a:pt x="76200" y="922807"/>
                </a:lnTo>
                <a:lnTo>
                  <a:pt x="1094232" y="922807"/>
                </a:lnTo>
                <a:lnTo>
                  <a:pt x="1138285" y="921616"/>
                </a:lnTo>
                <a:lnTo>
                  <a:pt x="1160907" y="913282"/>
                </a:lnTo>
                <a:lnTo>
                  <a:pt x="1169241" y="890660"/>
                </a:lnTo>
                <a:lnTo>
                  <a:pt x="1170432" y="846607"/>
                </a:lnTo>
                <a:lnTo>
                  <a:pt x="1170432" y="76200"/>
                </a:lnTo>
                <a:lnTo>
                  <a:pt x="1169241" y="32146"/>
                </a:lnTo>
                <a:lnTo>
                  <a:pt x="1160907" y="9525"/>
                </a:lnTo>
                <a:lnTo>
                  <a:pt x="1138285" y="1190"/>
                </a:lnTo>
                <a:lnTo>
                  <a:pt x="109423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19794" y="1314450"/>
            <a:ext cx="1578686" cy="103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19781" y="1314450"/>
            <a:ext cx="1579245" cy="1036955"/>
          </a:xfrm>
          <a:custGeom>
            <a:avLst/>
            <a:gdLst/>
            <a:ahLst/>
            <a:cxnLst/>
            <a:rect l="l" t="t" r="r" b="b"/>
            <a:pathLst>
              <a:path w="1579245" h="103695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960424"/>
                </a:lnTo>
                <a:lnTo>
                  <a:pt x="1190" y="1004477"/>
                </a:lnTo>
                <a:lnTo>
                  <a:pt x="9525" y="1027099"/>
                </a:lnTo>
                <a:lnTo>
                  <a:pt x="32146" y="1035434"/>
                </a:lnTo>
                <a:lnTo>
                  <a:pt x="76200" y="1036624"/>
                </a:lnTo>
                <a:lnTo>
                  <a:pt x="1502486" y="1036624"/>
                </a:lnTo>
                <a:lnTo>
                  <a:pt x="1546539" y="1035434"/>
                </a:lnTo>
                <a:lnTo>
                  <a:pt x="1569161" y="1027099"/>
                </a:lnTo>
                <a:lnTo>
                  <a:pt x="1577495" y="1004477"/>
                </a:lnTo>
                <a:lnTo>
                  <a:pt x="1578686" y="960424"/>
                </a:lnTo>
                <a:lnTo>
                  <a:pt x="1578686" y="76200"/>
                </a:lnTo>
                <a:lnTo>
                  <a:pt x="1577495" y="32146"/>
                </a:lnTo>
                <a:lnTo>
                  <a:pt x="1569161" y="9525"/>
                </a:lnTo>
                <a:lnTo>
                  <a:pt x="1546539" y="1190"/>
                </a:lnTo>
                <a:lnTo>
                  <a:pt x="1502486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51298" y="1644167"/>
            <a:ext cx="68453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8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Data.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1298" y="2413799"/>
            <a:ext cx="166370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Make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Variable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button.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61424" y="2413787"/>
            <a:ext cx="129540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Name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this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variable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choice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and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then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OK.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4210" y="1723542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 h="0">
                <a:moveTo>
                  <a:pt x="0" y="0"/>
                </a:moveTo>
                <a:lnTo>
                  <a:pt x="266801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44206" y="1928787"/>
            <a:ext cx="267335" cy="481330"/>
          </a:xfrm>
          <a:custGeom>
            <a:avLst/>
            <a:gdLst/>
            <a:ahLst/>
            <a:cxnLst/>
            <a:rect l="l" t="t" r="r" b="b"/>
            <a:pathLst>
              <a:path w="267334" h="481330">
                <a:moveTo>
                  <a:pt x="266801" y="25"/>
                </a:moveTo>
                <a:lnTo>
                  <a:pt x="0" y="0"/>
                </a:lnTo>
                <a:lnTo>
                  <a:pt x="0" y="480885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75588" y="3263900"/>
            <a:ext cx="2020824" cy="2262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870200" y="3370351"/>
            <a:ext cx="1490345" cy="1139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Insert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0" b="1">
                <a:solidFill>
                  <a:srgbClr val="636466"/>
                </a:solidFill>
                <a:latin typeface="Calibri"/>
                <a:cs typeface="Calibri"/>
              </a:rPr>
              <a:t>pick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5" b="1">
                <a:solidFill>
                  <a:srgbClr val="636466"/>
                </a:solidFill>
                <a:latin typeface="Calibri"/>
                <a:cs typeface="Calibri"/>
              </a:rPr>
              <a:t>random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block.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Insert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choice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block.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25400" marR="466090">
              <a:lnSpc>
                <a:spcPct val="111100"/>
              </a:lnSpc>
              <a:spcBef>
                <a:spcPts val="800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what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want  your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 to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say.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07196" y="3830320"/>
            <a:ext cx="842644" cy="66040"/>
          </a:xfrm>
          <a:custGeom>
            <a:avLst/>
            <a:gdLst/>
            <a:ahLst/>
            <a:cxnLst/>
            <a:rect l="l" t="t" r="r" b="b"/>
            <a:pathLst>
              <a:path w="842644" h="66039">
                <a:moveTo>
                  <a:pt x="842175" y="65722"/>
                </a:moveTo>
                <a:lnTo>
                  <a:pt x="730097" y="0"/>
                </a:ln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50846" y="4155440"/>
            <a:ext cx="798830" cy="127635"/>
          </a:xfrm>
          <a:custGeom>
            <a:avLst/>
            <a:gdLst/>
            <a:ahLst/>
            <a:cxnLst/>
            <a:rect l="l" t="t" r="r" b="b"/>
            <a:pathLst>
              <a:path w="798830" h="127635">
                <a:moveTo>
                  <a:pt x="798525" y="127139"/>
                </a:moveTo>
                <a:lnTo>
                  <a:pt x="85598" y="127139"/>
                </a:ln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4607" y="3394709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6814" y="3442906"/>
            <a:ext cx="219455" cy="387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64607" y="3394709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464119" y="5772150"/>
            <a:ext cx="1644014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4445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see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what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it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says.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61183" y="3446869"/>
            <a:ext cx="283210" cy="155575"/>
          </a:xfrm>
          <a:custGeom>
            <a:avLst/>
            <a:gdLst/>
            <a:ahLst/>
            <a:cxnLst/>
            <a:rect l="l" t="t" r="r" b="b"/>
            <a:pathLst>
              <a:path w="283210" h="155575">
                <a:moveTo>
                  <a:pt x="0" y="155346"/>
                </a:moveTo>
                <a:lnTo>
                  <a:pt x="153200" y="76"/>
                </a:lnTo>
                <a:lnTo>
                  <a:pt x="283108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6900" y="5940425"/>
            <a:ext cx="59753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100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13457" y="4254436"/>
            <a:ext cx="1219262" cy="1237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9275" y="1823211"/>
            <a:ext cx="1219200" cy="1237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76387" y="2977883"/>
            <a:ext cx="1219200" cy="1359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1085850">
              <a:lnSpc>
                <a:spcPct val="100000"/>
              </a:lnSpc>
            </a:pPr>
            <a:r>
              <a:rPr dirty="0" sz="2800" spc="-135"/>
              <a:t>Time </a:t>
            </a:r>
            <a:r>
              <a:rPr dirty="0" sz="2800" spc="65"/>
              <a:t>to</a:t>
            </a:r>
            <a:r>
              <a:rPr dirty="0" sz="2800" spc="105"/>
              <a:t> </a:t>
            </a:r>
            <a:r>
              <a:rPr dirty="0" sz="2800" spc="-60"/>
              <a:t>Play</a:t>
            </a:r>
            <a:endParaRPr sz="2800"/>
          </a:p>
        </p:txBody>
      </p:sp>
      <p:sp>
        <p:nvSpPr>
          <p:cNvPr id="15" name="object 15"/>
          <p:cNvSpPr txBox="1"/>
          <p:nvPr/>
        </p:nvSpPr>
        <p:spPr>
          <a:xfrm>
            <a:off x="1075912" y="1276350"/>
            <a:ext cx="242062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jump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trampoline.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149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361440"/>
          </a:xfrm>
          <a:custGeom>
            <a:avLst/>
            <a:gdLst/>
            <a:ahLst/>
            <a:cxnLst/>
            <a:rect l="l" t="t" r="r" b="b"/>
            <a:pathLst>
              <a:path w="4572000" h="1361439">
                <a:moveTo>
                  <a:pt x="0" y="1361440"/>
                </a:moveTo>
                <a:lnTo>
                  <a:pt x="4572000" y="1361440"/>
                </a:lnTo>
                <a:lnTo>
                  <a:pt x="4572000" y="0"/>
                </a:lnTo>
                <a:lnTo>
                  <a:pt x="0" y="0"/>
                </a:lnTo>
                <a:lnTo>
                  <a:pt x="0" y="136144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03869" y="10096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288539"/>
            <a:ext cx="4572000" cy="3391535"/>
          </a:xfrm>
          <a:custGeom>
            <a:avLst/>
            <a:gdLst/>
            <a:ahLst/>
            <a:cxnLst/>
            <a:rect l="l" t="t" r="r" b="b"/>
            <a:pathLst>
              <a:path w="4572000" h="3391535">
                <a:moveTo>
                  <a:pt x="0" y="3391331"/>
                </a:moveTo>
                <a:lnTo>
                  <a:pt x="4572000" y="3391331"/>
                </a:lnTo>
                <a:lnTo>
                  <a:pt x="4572000" y="0"/>
                </a:lnTo>
                <a:lnTo>
                  <a:pt x="0" y="0"/>
                </a:lnTo>
                <a:lnTo>
                  <a:pt x="0" y="339133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227583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01838" y="23685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6387" y="3570307"/>
            <a:ext cx="1589786" cy="18915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6298" y="2836786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2493" y="2918421"/>
            <a:ext cx="411479" cy="320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6298" y="2836786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76387" y="2700591"/>
            <a:ext cx="1254506" cy="7053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08250" y="4470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 h="0">
                <a:moveTo>
                  <a:pt x="0" y="0"/>
                </a:moveTo>
                <a:lnTo>
                  <a:pt x="35179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46362" y="4826000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 h="0">
                <a:moveTo>
                  <a:pt x="0" y="0"/>
                </a:moveTo>
                <a:lnTo>
                  <a:pt x="313677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8803" y="3494366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882900" y="4371037"/>
            <a:ext cx="1281430" cy="692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6034">
              <a:lnSpc>
                <a:spcPct val="111100"/>
              </a:lnSpc>
            </a:pP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positive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number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makes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jump</a:t>
            </a:r>
            <a:r>
              <a:rPr dirty="0" sz="900" spc="-1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up.</a:t>
            </a:r>
            <a:endParaRPr sz="900">
              <a:latin typeface="Calibri"/>
              <a:cs typeface="Calibri"/>
            </a:endParaRPr>
          </a:p>
          <a:p>
            <a:pPr marL="12700" marR="5080">
              <a:lnSpc>
                <a:spcPct val="111100"/>
              </a:lnSpc>
              <a:spcBef>
                <a:spcPts val="535"/>
              </a:spcBef>
            </a:pP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negative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number</a:t>
            </a:r>
            <a:r>
              <a:rPr dirty="0" sz="900" spc="-5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brings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back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down.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14"/>
              <a:t>Time </a:t>
            </a:r>
            <a:r>
              <a:rPr dirty="0" spc="55"/>
              <a:t>to</a:t>
            </a:r>
            <a:r>
              <a:rPr dirty="0" spc="80"/>
              <a:t> </a:t>
            </a:r>
            <a:r>
              <a:rPr dirty="0" spc="-55"/>
              <a:t>Play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scratch.mit.edu/pet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76298" y="3696601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07669"/>
                </a:lnTo>
                <a:lnTo>
                  <a:pt x="1190" y="451723"/>
                </a:lnTo>
                <a:lnTo>
                  <a:pt x="9525" y="474344"/>
                </a:lnTo>
                <a:lnTo>
                  <a:pt x="32146" y="482679"/>
                </a:lnTo>
                <a:lnTo>
                  <a:pt x="76200" y="483869"/>
                </a:lnTo>
                <a:lnTo>
                  <a:pt x="407670" y="483869"/>
                </a:lnTo>
                <a:lnTo>
                  <a:pt x="451723" y="482679"/>
                </a:lnTo>
                <a:lnTo>
                  <a:pt x="474345" y="474344"/>
                </a:lnTo>
                <a:lnTo>
                  <a:pt x="482679" y="451723"/>
                </a:lnTo>
                <a:lnTo>
                  <a:pt x="483870" y="407669"/>
                </a:lnTo>
                <a:lnTo>
                  <a:pt x="483870" y="76199"/>
                </a:lnTo>
                <a:lnTo>
                  <a:pt x="482679" y="32146"/>
                </a:lnTo>
                <a:lnTo>
                  <a:pt x="474345" y="9524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08505" y="3744798"/>
            <a:ext cx="219456" cy="387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6298" y="3696601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07669"/>
                </a:lnTo>
                <a:lnTo>
                  <a:pt x="1190" y="451723"/>
                </a:lnTo>
                <a:lnTo>
                  <a:pt x="9525" y="474344"/>
                </a:lnTo>
                <a:lnTo>
                  <a:pt x="32146" y="482679"/>
                </a:lnTo>
                <a:lnTo>
                  <a:pt x="76200" y="483869"/>
                </a:lnTo>
                <a:lnTo>
                  <a:pt x="407670" y="483869"/>
                </a:lnTo>
                <a:lnTo>
                  <a:pt x="451723" y="482679"/>
                </a:lnTo>
                <a:lnTo>
                  <a:pt x="474345" y="474344"/>
                </a:lnTo>
                <a:lnTo>
                  <a:pt x="482679" y="451723"/>
                </a:lnTo>
                <a:lnTo>
                  <a:pt x="483870" y="407669"/>
                </a:lnTo>
                <a:lnTo>
                  <a:pt x="483870" y="76199"/>
                </a:lnTo>
                <a:lnTo>
                  <a:pt x="482679" y="32146"/>
                </a:lnTo>
                <a:lnTo>
                  <a:pt x="474345" y="9524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061638" y="1437398"/>
            <a:ext cx="119189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9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Trampoline.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83856" y="1748548"/>
            <a:ext cx="1176540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83863" y="1748548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51470" y="1595729"/>
            <a:ext cx="95885" cy="213995"/>
          </a:xfrm>
          <a:custGeom>
            <a:avLst/>
            <a:gdLst/>
            <a:ahLst/>
            <a:cxnLst/>
            <a:rect l="l" t="t" r="r" b="b"/>
            <a:pathLst>
              <a:path w="95885" h="213994">
                <a:moveTo>
                  <a:pt x="0" y="0"/>
                </a:moveTo>
                <a:lnTo>
                  <a:pt x="95770" y="2137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75661" y="131039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27096" y="1429143"/>
            <a:ext cx="609600" cy="474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775661" y="131039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5679871"/>
            <a:ext cx="4572000" cy="721360"/>
          </a:xfrm>
          <a:custGeom>
            <a:avLst/>
            <a:gdLst/>
            <a:ahLst/>
            <a:cxnLst/>
            <a:rect l="l" t="t" r="r" b="b"/>
            <a:pathLst>
              <a:path w="4572000" h="721360">
                <a:moveTo>
                  <a:pt x="0" y="720928"/>
                </a:moveTo>
                <a:lnTo>
                  <a:pt x="4572000" y="720928"/>
                </a:lnTo>
                <a:lnTo>
                  <a:pt x="4572000" y="0"/>
                </a:lnTo>
                <a:lnTo>
                  <a:pt x="0" y="0"/>
                </a:lnTo>
                <a:lnTo>
                  <a:pt x="0" y="72092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56671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759534" y="5734050"/>
            <a:ext cx="1053465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4445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11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trampoline.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6900" y="5940425"/>
            <a:ext cx="59753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100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45806" y="3731742"/>
            <a:ext cx="2280399" cy="1707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1020444">
              <a:lnSpc>
                <a:spcPct val="100000"/>
              </a:lnSpc>
            </a:pPr>
            <a:r>
              <a:rPr dirty="0" sz="2800" spc="-155"/>
              <a:t>How</a:t>
            </a:r>
            <a:r>
              <a:rPr dirty="0" sz="2800" spc="-50"/>
              <a:t> </a:t>
            </a:r>
            <a:r>
              <a:rPr dirty="0" sz="2800" spc="-60"/>
              <a:t>Hungry?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1058085" y="1276350"/>
            <a:ext cx="245618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track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hungry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is.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82560" y="3767620"/>
            <a:ext cx="792098" cy="1760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83227" y="1902561"/>
            <a:ext cx="792092" cy="176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57058" y="329638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4" h="103504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4" h="103504">
                <a:moveTo>
                  <a:pt x="17652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8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57058" y="329638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4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3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8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2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8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17034" y="4417377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25470" y="4448352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49821" y="4417377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149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2504440"/>
          </a:xfrm>
          <a:custGeom>
            <a:avLst/>
            <a:gdLst/>
            <a:ahLst/>
            <a:cxnLst/>
            <a:rect l="l" t="t" r="r" b="b"/>
            <a:pathLst>
              <a:path w="4572000" h="2504440">
                <a:moveTo>
                  <a:pt x="0" y="2504440"/>
                </a:moveTo>
                <a:lnTo>
                  <a:pt x="4572000" y="2504440"/>
                </a:lnTo>
                <a:lnTo>
                  <a:pt x="4572000" y="0"/>
                </a:lnTo>
                <a:lnTo>
                  <a:pt x="0" y="0"/>
                </a:lnTo>
                <a:lnTo>
                  <a:pt x="0" y="250444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431540"/>
            <a:ext cx="4572000" cy="1870710"/>
          </a:xfrm>
          <a:custGeom>
            <a:avLst/>
            <a:gdLst/>
            <a:ahLst/>
            <a:cxnLst/>
            <a:rect l="l" t="t" r="r" b="b"/>
            <a:pathLst>
              <a:path w="4572000" h="1870710">
                <a:moveTo>
                  <a:pt x="0" y="1870456"/>
                </a:moveTo>
                <a:lnTo>
                  <a:pt x="4572000" y="1870456"/>
                </a:lnTo>
                <a:lnTo>
                  <a:pt x="4572000" y="0"/>
                </a:lnTo>
                <a:lnTo>
                  <a:pt x="0" y="0"/>
                </a:lnTo>
                <a:lnTo>
                  <a:pt x="0" y="1870456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341884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09242" y="3509492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5301996"/>
            <a:ext cx="4572000" cy="1099185"/>
          </a:xfrm>
          <a:custGeom>
            <a:avLst/>
            <a:gdLst/>
            <a:ahLst/>
            <a:cxnLst/>
            <a:rect l="l" t="t" r="r" b="b"/>
            <a:pathLst>
              <a:path w="4572000" h="1099185">
                <a:moveTo>
                  <a:pt x="0" y="1098803"/>
                </a:moveTo>
                <a:lnTo>
                  <a:pt x="4572000" y="1098803"/>
                </a:lnTo>
                <a:lnTo>
                  <a:pt x="4572000" y="0"/>
                </a:lnTo>
                <a:lnTo>
                  <a:pt x="0" y="0"/>
                </a:lnTo>
                <a:lnTo>
                  <a:pt x="0" y="1098803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28929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56474" y="5732449"/>
            <a:ext cx="453378" cy="3703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56474" y="5732451"/>
            <a:ext cx="453390" cy="370840"/>
          </a:xfrm>
          <a:custGeom>
            <a:avLst/>
            <a:gdLst/>
            <a:ahLst/>
            <a:cxnLst/>
            <a:rect l="l" t="t" r="r" b="b"/>
            <a:pathLst>
              <a:path w="453389" h="37083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94157"/>
                </a:lnTo>
                <a:lnTo>
                  <a:pt x="1190" y="338210"/>
                </a:lnTo>
                <a:lnTo>
                  <a:pt x="9525" y="360832"/>
                </a:lnTo>
                <a:lnTo>
                  <a:pt x="32146" y="369166"/>
                </a:lnTo>
                <a:lnTo>
                  <a:pt x="76200" y="370357"/>
                </a:lnTo>
                <a:lnTo>
                  <a:pt x="377177" y="370357"/>
                </a:lnTo>
                <a:lnTo>
                  <a:pt x="421230" y="369166"/>
                </a:lnTo>
                <a:lnTo>
                  <a:pt x="443852" y="360832"/>
                </a:lnTo>
                <a:lnTo>
                  <a:pt x="452186" y="338210"/>
                </a:lnTo>
                <a:lnTo>
                  <a:pt x="453377" y="294157"/>
                </a:lnTo>
                <a:lnTo>
                  <a:pt x="453377" y="76200"/>
                </a:lnTo>
                <a:lnTo>
                  <a:pt x="452186" y="32146"/>
                </a:lnTo>
                <a:lnTo>
                  <a:pt x="443852" y="9525"/>
                </a:lnTo>
                <a:lnTo>
                  <a:pt x="421230" y="1190"/>
                </a:lnTo>
                <a:lnTo>
                  <a:pt x="377177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22003" y="5800816"/>
            <a:ext cx="523240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Then</a:t>
            </a:r>
            <a:r>
              <a:rPr dirty="0" sz="900" spc="-10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10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food.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6000" y="5678932"/>
            <a:ext cx="0" cy="493395"/>
          </a:xfrm>
          <a:custGeom>
            <a:avLst/>
            <a:gdLst/>
            <a:ahLst/>
            <a:cxnLst/>
            <a:rect l="l" t="t" r="r" b="b"/>
            <a:pathLst>
              <a:path w="0" h="493395">
                <a:moveTo>
                  <a:pt x="0" y="0"/>
                </a:moveTo>
                <a:lnTo>
                  <a:pt x="0" y="493268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35"/>
              <a:t>How</a:t>
            </a:r>
            <a:r>
              <a:rPr dirty="0" spc="-60"/>
              <a:t> </a:t>
            </a:r>
            <a:r>
              <a:rPr dirty="0" spc="-50"/>
              <a:t>Hungry?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scratch.mit.edu/pet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444" y="5816028"/>
            <a:ext cx="75565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1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1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73517" y="590651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7523" y="1288872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69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9730" y="1337068"/>
            <a:ext cx="219456" cy="387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7523" y="1288872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226328" y="1009650"/>
            <a:ext cx="2197100" cy="678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89915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  <a:p>
            <a:pPr marL="12700" marR="5080">
              <a:lnSpc>
                <a:spcPct val="111100"/>
              </a:lnSpc>
              <a:spcBef>
                <a:spcPts val="1140"/>
              </a:spcBef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First,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add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food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using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Feed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5" b="1">
                <a:solidFill>
                  <a:srgbClr val="636466"/>
                </a:solidFill>
                <a:latin typeface="Calibri"/>
                <a:cs typeface="Calibri"/>
              </a:rPr>
              <a:t>Pet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card. 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Then,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select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6742" y="3828478"/>
            <a:ext cx="1332738" cy="12349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71927" y="3828491"/>
            <a:ext cx="1243330" cy="542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17647" y="3804920"/>
            <a:ext cx="0" cy="1313180"/>
          </a:xfrm>
          <a:custGeom>
            <a:avLst/>
            <a:gdLst/>
            <a:ahLst/>
            <a:cxnLst/>
            <a:rect l="l" t="t" r="r" b="b"/>
            <a:pathLst>
              <a:path w="0" h="1313179">
                <a:moveTo>
                  <a:pt x="0" y="0"/>
                </a:moveTo>
                <a:lnTo>
                  <a:pt x="0" y="13131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64787" y="4267009"/>
            <a:ext cx="0" cy="207010"/>
          </a:xfrm>
          <a:custGeom>
            <a:avLst/>
            <a:gdLst/>
            <a:ahLst/>
            <a:cxnLst/>
            <a:rect l="l" t="t" r="r" b="b"/>
            <a:pathLst>
              <a:path w="0" h="207010">
                <a:moveTo>
                  <a:pt x="0" y="0"/>
                </a:moveTo>
                <a:lnTo>
                  <a:pt x="0" y="20702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57845" y="4688966"/>
            <a:ext cx="0" cy="270510"/>
          </a:xfrm>
          <a:custGeom>
            <a:avLst/>
            <a:gdLst/>
            <a:ahLst/>
            <a:cxnLst/>
            <a:rect l="l" t="t" r="r" b="b"/>
            <a:pathLst>
              <a:path w="0" h="270510">
                <a:moveTo>
                  <a:pt x="0" y="0"/>
                </a:moveTo>
                <a:lnTo>
                  <a:pt x="0" y="27004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479448" y="4201159"/>
            <a:ext cx="2648585" cy="1405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4305">
              <a:lnSpc>
                <a:spcPct val="100000"/>
              </a:lnSpc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Reset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hunger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level.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1457960" marR="508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negative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number 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make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less 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hungry.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Increase hunger</a:t>
            </a:r>
            <a:r>
              <a:rPr dirty="0" sz="900" spc="-1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level.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/>
              <a:cs typeface="Times New Roman"/>
            </a:endParaRPr>
          </a:p>
          <a:p>
            <a:pPr marL="53594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30845" y="4277779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17780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48562" y="1880770"/>
            <a:ext cx="1170419" cy="915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48549" y="1873250"/>
            <a:ext cx="1170940" cy="923290"/>
          </a:xfrm>
          <a:custGeom>
            <a:avLst/>
            <a:gdLst/>
            <a:ahLst/>
            <a:cxnLst/>
            <a:rect l="l" t="t" r="r" b="b"/>
            <a:pathLst>
              <a:path w="1170939" h="92328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46607"/>
                </a:lnTo>
                <a:lnTo>
                  <a:pt x="1190" y="890660"/>
                </a:lnTo>
                <a:lnTo>
                  <a:pt x="9525" y="913282"/>
                </a:lnTo>
                <a:lnTo>
                  <a:pt x="32146" y="921616"/>
                </a:lnTo>
                <a:lnTo>
                  <a:pt x="76200" y="922807"/>
                </a:lnTo>
                <a:lnTo>
                  <a:pt x="1094232" y="922807"/>
                </a:lnTo>
                <a:lnTo>
                  <a:pt x="1138285" y="921616"/>
                </a:lnTo>
                <a:lnTo>
                  <a:pt x="1160907" y="913282"/>
                </a:lnTo>
                <a:lnTo>
                  <a:pt x="1169241" y="890660"/>
                </a:lnTo>
                <a:lnTo>
                  <a:pt x="1170432" y="846607"/>
                </a:lnTo>
                <a:lnTo>
                  <a:pt x="1170432" y="76200"/>
                </a:lnTo>
                <a:lnTo>
                  <a:pt x="1169241" y="32146"/>
                </a:lnTo>
                <a:lnTo>
                  <a:pt x="1160907" y="9525"/>
                </a:lnTo>
                <a:lnTo>
                  <a:pt x="1138285" y="1190"/>
                </a:lnTo>
                <a:lnTo>
                  <a:pt x="109423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19794" y="1873250"/>
            <a:ext cx="1578673" cy="1036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19781" y="1873250"/>
            <a:ext cx="1579245" cy="1036955"/>
          </a:xfrm>
          <a:custGeom>
            <a:avLst/>
            <a:gdLst/>
            <a:ahLst/>
            <a:cxnLst/>
            <a:rect l="l" t="t" r="r" b="b"/>
            <a:pathLst>
              <a:path w="1579245" h="103695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960424"/>
                </a:lnTo>
                <a:lnTo>
                  <a:pt x="1190" y="1004477"/>
                </a:lnTo>
                <a:lnTo>
                  <a:pt x="9525" y="1027099"/>
                </a:lnTo>
                <a:lnTo>
                  <a:pt x="32146" y="1035434"/>
                </a:lnTo>
                <a:lnTo>
                  <a:pt x="76200" y="1036624"/>
                </a:lnTo>
                <a:lnTo>
                  <a:pt x="1502486" y="1036624"/>
                </a:lnTo>
                <a:lnTo>
                  <a:pt x="1546539" y="1035434"/>
                </a:lnTo>
                <a:lnTo>
                  <a:pt x="1569161" y="1027099"/>
                </a:lnTo>
                <a:lnTo>
                  <a:pt x="1577495" y="1004477"/>
                </a:lnTo>
                <a:lnTo>
                  <a:pt x="1578686" y="960424"/>
                </a:lnTo>
                <a:lnTo>
                  <a:pt x="1578686" y="76200"/>
                </a:lnTo>
                <a:lnTo>
                  <a:pt x="1577495" y="32146"/>
                </a:lnTo>
                <a:lnTo>
                  <a:pt x="1569161" y="9525"/>
                </a:lnTo>
                <a:lnTo>
                  <a:pt x="1546539" y="1190"/>
                </a:lnTo>
                <a:lnTo>
                  <a:pt x="1502486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51298" y="2202967"/>
            <a:ext cx="68453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8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Data.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1298" y="2972599"/>
            <a:ext cx="166370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Make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Variable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button.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2374" y="2972587"/>
            <a:ext cx="133413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Name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this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variable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636466"/>
                </a:solidFill>
                <a:latin typeface="Calibri"/>
                <a:cs typeface="Calibri"/>
              </a:rPr>
              <a:t>hunger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and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then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OK.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44210" y="2282342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 h="0">
                <a:moveTo>
                  <a:pt x="0" y="0"/>
                </a:moveTo>
                <a:lnTo>
                  <a:pt x="266801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44206" y="2487587"/>
            <a:ext cx="267335" cy="481330"/>
          </a:xfrm>
          <a:custGeom>
            <a:avLst/>
            <a:gdLst/>
            <a:ahLst/>
            <a:cxnLst/>
            <a:rect l="l" t="t" r="r" b="b"/>
            <a:pathLst>
              <a:path w="267334" h="481330">
                <a:moveTo>
                  <a:pt x="266801" y="25"/>
                </a:moveTo>
                <a:lnTo>
                  <a:pt x="0" y="0"/>
                </a:lnTo>
                <a:lnTo>
                  <a:pt x="0" y="480885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347097" y="5721337"/>
            <a:ext cx="474218" cy="4413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347097" y="5721338"/>
            <a:ext cx="474345" cy="441325"/>
          </a:xfrm>
          <a:custGeom>
            <a:avLst/>
            <a:gdLst/>
            <a:ahLst/>
            <a:cxnLst/>
            <a:rect l="l" t="t" r="r" b="b"/>
            <a:pathLst>
              <a:path w="474345" h="4413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65137"/>
                </a:lnTo>
                <a:lnTo>
                  <a:pt x="1190" y="409190"/>
                </a:lnTo>
                <a:lnTo>
                  <a:pt x="9525" y="431812"/>
                </a:lnTo>
                <a:lnTo>
                  <a:pt x="32146" y="440147"/>
                </a:lnTo>
                <a:lnTo>
                  <a:pt x="76200" y="441337"/>
                </a:lnTo>
                <a:lnTo>
                  <a:pt x="398018" y="441337"/>
                </a:lnTo>
                <a:lnTo>
                  <a:pt x="442071" y="440147"/>
                </a:lnTo>
                <a:lnTo>
                  <a:pt x="464692" y="431812"/>
                </a:lnTo>
                <a:lnTo>
                  <a:pt x="473027" y="409190"/>
                </a:lnTo>
                <a:lnTo>
                  <a:pt x="474218" y="365137"/>
                </a:lnTo>
                <a:lnTo>
                  <a:pt x="474218" y="76200"/>
                </a:lnTo>
                <a:lnTo>
                  <a:pt x="473027" y="32146"/>
                </a:lnTo>
                <a:lnTo>
                  <a:pt x="464693" y="9525"/>
                </a:lnTo>
                <a:lnTo>
                  <a:pt x="442071" y="1190"/>
                </a:lnTo>
                <a:lnTo>
                  <a:pt x="39801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542487" y="5924848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599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7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542487" y="5924848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599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39"/>
                </a:lnTo>
                <a:lnTo>
                  <a:pt x="87833" y="58927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"/>
            <a:ext cx="4572000" cy="6394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Times New Roman"/>
              <a:cs typeface="Times New Roman"/>
            </a:endParaRPr>
          </a:p>
          <a:p>
            <a:pPr marL="609600">
              <a:lnSpc>
                <a:spcPct val="100000"/>
              </a:lnSpc>
              <a:tabLst>
                <a:tab pos="2323465" algn="r"/>
              </a:tabLst>
            </a:pPr>
            <a:r>
              <a:rPr dirty="0" sz="1000" spc="5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10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246120" y="0"/>
                </a:moveTo>
                <a:lnTo>
                  <a:pt x="335280" y="0"/>
                </a:ln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35280" y="0"/>
                </a:move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lnTo>
                  <a:pt x="335280" y="0"/>
                </a:lnTo>
                <a:close/>
              </a:path>
            </a:pathLst>
          </a:custGeom>
          <a:ln w="76200">
            <a:solidFill>
              <a:srgbClr val="639C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2000" y="800100"/>
            <a:ext cx="3048000" cy="762000"/>
          </a:xfrm>
          <a:custGeom>
            <a:avLst/>
            <a:gdLst/>
            <a:ahLst/>
            <a:cxnLst/>
            <a:rect l="l" t="t" r="r" b="b"/>
            <a:pathLst>
              <a:path w="3048000" h="762000">
                <a:moveTo>
                  <a:pt x="0" y="762000"/>
                </a:moveTo>
                <a:lnTo>
                  <a:pt x="3048000" y="762000"/>
                </a:lnTo>
                <a:lnTo>
                  <a:pt x="3048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48473" y="714375"/>
            <a:ext cx="1675130" cy="4330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75">
                <a:solidFill>
                  <a:srgbClr val="639C42"/>
                </a:solidFill>
              </a:rPr>
              <a:t>Virtual</a:t>
            </a:r>
            <a:r>
              <a:rPr dirty="0" sz="2700" spc="-45">
                <a:solidFill>
                  <a:srgbClr val="639C42"/>
                </a:solidFill>
              </a:rPr>
              <a:t> </a:t>
            </a:r>
            <a:r>
              <a:rPr dirty="0" sz="2700" spc="30">
                <a:solidFill>
                  <a:srgbClr val="639C42"/>
                </a:solidFill>
              </a:rPr>
              <a:t>Pet</a:t>
            </a:r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1824101" y="1125854"/>
            <a:ext cx="92392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50" b="1">
                <a:solidFill>
                  <a:srgbClr val="639C42"/>
                </a:solidFill>
                <a:latin typeface="Cambria"/>
                <a:cs typeface="Cambria"/>
              </a:rPr>
              <a:t>C</a:t>
            </a:r>
            <a:r>
              <a:rPr dirty="0" sz="2700" spc="60" b="1">
                <a:solidFill>
                  <a:srgbClr val="639C42"/>
                </a:solidFill>
                <a:latin typeface="Cambria"/>
                <a:cs typeface="Cambria"/>
              </a:rPr>
              <a:t>a</a:t>
            </a:r>
            <a:r>
              <a:rPr dirty="0" sz="2700" spc="-125" b="1">
                <a:solidFill>
                  <a:srgbClr val="639C42"/>
                </a:solidFill>
                <a:latin typeface="Cambria"/>
                <a:cs typeface="Cambria"/>
              </a:rPr>
              <a:t>r</a:t>
            </a:r>
            <a:r>
              <a:rPr dirty="0" sz="2700" spc="-140" b="1">
                <a:solidFill>
                  <a:srgbClr val="639C42"/>
                </a:solidFill>
                <a:latin typeface="Cambria"/>
                <a:cs typeface="Cambria"/>
              </a:rPr>
              <a:t>d</a:t>
            </a:r>
            <a:r>
              <a:rPr dirty="0" sz="2700" spc="120" b="1">
                <a:solidFill>
                  <a:srgbClr val="639C42"/>
                </a:solidFill>
                <a:latin typeface="Cambria"/>
                <a:cs typeface="Cambria"/>
              </a:rPr>
              <a:t>s</a:t>
            </a:r>
            <a:endParaRPr sz="27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0883" y="1638300"/>
            <a:ext cx="201041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0" b="1">
                <a:solidFill>
                  <a:srgbClr val="88C657"/>
                </a:solidFill>
                <a:latin typeface="Calibri"/>
                <a:cs typeface="Calibri"/>
              </a:rPr>
              <a:t>Use</a:t>
            </a:r>
            <a:r>
              <a:rPr dirty="0" sz="1200" spc="-30" b="1">
                <a:solidFill>
                  <a:srgbClr val="88C657"/>
                </a:solidFill>
                <a:latin typeface="Calibri"/>
                <a:cs typeface="Calibri"/>
              </a:rPr>
              <a:t> </a:t>
            </a:r>
            <a:r>
              <a:rPr dirty="0" sz="1200" spc="45" b="1">
                <a:solidFill>
                  <a:srgbClr val="88C657"/>
                </a:solidFill>
                <a:latin typeface="Calibri"/>
                <a:cs typeface="Calibri"/>
              </a:rPr>
              <a:t>these</a:t>
            </a:r>
            <a:r>
              <a:rPr dirty="0" sz="1200" spc="-30" b="1">
                <a:solidFill>
                  <a:srgbClr val="88C657"/>
                </a:solidFill>
                <a:latin typeface="Calibri"/>
                <a:cs typeface="Calibri"/>
              </a:rPr>
              <a:t> </a:t>
            </a:r>
            <a:r>
              <a:rPr dirty="0" sz="1200" spc="55" b="1">
                <a:solidFill>
                  <a:srgbClr val="88C657"/>
                </a:solidFill>
                <a:latin typeface="Calibri"/>
                <a:cs typeface="Calibri"/>
              </a:rPr>
              <a:t>cards</a:t>
            </a:r>
            <a:r>
              <a:rPr dirty="0" sz="1200" spc="-30" b="1">
                <a:solidFill>
                  <a:srgbClr val="88C657"/>
                </a:solidFill>
                <a:latin typeface="Calibri"/>
                <a:cs typeface="Calibri"/>
              </a:rPr>
              <a:t> </a:t>
            </a:r>
            <a:r>
              <a:rPr dirty="0" sz="1200" spc="50" b="1">
                <a:solidFill>
                  <a:srgbClr val="88C657"/>
                </a:solidFill>
                <a:latin typeface="Calibri"/>
                <a:cs typeface="Calibri"/>
              </a:rPr>
              <a:t>in</a:t>
            </a:r>
            <a:r>
              <a:rPr dirty="0" sz="1200" spc="-30" b="1">
                <a:solidFill>
                  <a:srgbClr val="88C657"/>
                </a:solidFill>
                <a:latin typeface="Calibri"/>
                <a:cs typeface="Calibri"/>
              </a:rPr>
              <a:t> </a:t>
            </a:r>
            <a:r>
              <a:rPr dirty="0" sz="1200" spc="55" b="1">
                <a:solidFill>
                  <a:srgbClr val="88C657"/>
                </a:solidFill>
                <a:latin typeface="Calibri"/>
                <a:cs typeface="Calibri"/>
              </a:rPr>
              <a:t>this</a:t>
            </a:r>
            <a:r>
              <a:rPr dirty="0" sz="1200" spc="-30" b="1">
                <a:solidFill>
                  <a:srgbClr val="88C657"/>
                </a:solidFill>
                <a:latin typeface="Calibri"/>
                <a:cs typeface="Calibri"/>
              </a:rPr>
              <a:t> </a:t>
            </a:r>
            <a:r>
              <a:rPr dirty="0" sz="1200" spc="45" b="1">
                <a:solidFill>
                  <a:srgbClr val="88C657"/>
                </a:solidFill>
                <a:latin typeface="Calibri"/>
                <a:cs typeface="Calibri"/>
              </a:rPr>
              <a:t>order: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96900" y="5940425"/>
            <a:ext cx="110998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scratch.mit.edu/pet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234315">
              <a:lnSpc>
                <a:spcPct val="156900"/>
              </a:lnSpc>
            </a:pPr>
            <a:r>
              <a:rPr dirty="0" spc="65"/>
              <a:t>Introduce </a:t>
            </a:r>
            <a:r>
              <a:rPr dirty="0" spc="35"/>
              <a:t>Your</a:t>
            </a:r>
            <a:r>
              <a:rPr dirty="0" spc="-195"/>
              <a:t> </a:t>
            </a:r>
            <a:r>
              <a:rPr dirty="0" spc="65"/>
              <a:t>Pet  </a:t>
            </a:r>
            <a:r>
              <a:rPr dirty="0" spc="55"/>
              <a:t>Animate </a:t>
            </a:r>
            <a:r>
              <a:rPr dirty="0" spc="35"/>
              <a:t>Your </a:t>
            </a:r>
            <a:r>
              <a:rPr dirty="0" spc="65"/>
              <a:t>Pet  </a:t>
            </a:r>
            <a:r>
              <a:rPr dirty="0" spc="60"/>
              <a:t>Feed </a:t>
            </a:r>
            <a:r>
              <a:rPr dirty="0" spc="35"/>
              <a:t>Your</a:t>
            </a:r>
            <a:r>
              <a:rPr dirty="0" spc="-195"/>
              <a:t> </a:t>
            </a:r>
            <a:r>
              <a:rPr dirty="0" spc="65"/>
              <a:t>Pet</a:t>
            </a:r>
          </a:p>
          <a:p>
            <a:pPr marL="12700" marR="5080">
              <a:lnSpc>
                <a:spcPct val="156900"/>
              </a:lnSpc>
            </a:pPr>
            <a:r>
              <a:rPr dirty="0" spc="55"/>
              <a:t>Give</a:t>
            </a:r>
            <a:r>
              <a:rPr dirty="0" spc="-50"/>
              <a:t> </a:t>
            </a:r>
            <a:r>
              <a:rPr dirty="0" spc="35"/>
              <a:t>Your</a:t>
            </a:r>
            <a:r>
              <a:rPr dirty="0" spc="-50"/>
              <a:t> </a:t>
            </a:r>
            <a:r>
              <a:rPr dirty="0" spc="65"/>
              <a:t>Pet</a:t>
            </a:r>
            <a:r>
              <a:rPr dirty="0" spc="-50"/>
              <a:t> </a:t>
            </a:r>
            <a:r>
              <a:rPr dirty="0" spc="80"/>
              <a:t>a</a:t>
            </a:r>
            <a:r>
              <a:rPr dirty="0" spc="-50"/>
              <a:t> </a:t>
            </a:r>
            <a:r>
              <a:rPr dirty="0" spc="85"/>
              <a:t>Drink  </a:t>
            </a:r>
            <a:r>
              <a:rPr dirty="0" spc="25"/>
              <a:t>What Will </a:t>
            </a:r>
            <a:r>
              <a:rPr dirty="0" spc="85"/>
              <a:t>It</a:t>
            </a:r>
            <a:r>
              <a:rPr dirty="0" spc="-200"/>
              <a:t> </a:t>
            </a:r>
            <a:r>
              <a:rPr dirty="0" spc="90"/>
              <a:t>Say?</a:t>
            </a:r>
          </a:p>
          <a:p>
            <a:pPr marL="12700" marR="728345">
              <a:lnSpc>
                <a:spcPct val="156900"/>
              </a:lnSpc>
            </a:pPr>
            <a:r>
              <a:rPr dirty="0" spc="80"/>
              <a:t>Time </a:t>
            </a:r>
            <a:r>
              <a:rPr dirty="0" spc="50"/>
              <a:t>to </a:t>
            </a:r>
            <a:r>
              <a:rPr dirty="0" spc="105"/>
              <a:t>Play  </a:t>
            </a:r>
            <a:r>
              <a:rPr dirty="0" spc="65"/>
              <a:t>How</a:t>
            </a:r>
            <a:r>
              <a:rPr dirty="0" spc="-125"/>
              <a:t> </a:t>
            </a:r>
            <a:r>
              <a:rPr dirty="0" spc="85"/>
              <a:t>Hungry?</a:t>
            </a:r>
          </a:p>
        </p:txBody>
      </p:sp>
      <p:sp>
        <p:nvSpPr>
          <p:cNvPr id="20" name="object 20"/>
          <p:cNvSpPr/>
          <p:nvPr/>
        </p:nvSpPr>
        <p:spPr>
          <a:xfrm>
            <a:off x="1295400" y="2019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600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639C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345564" y="2003425"/>
            <a:ext cx="12827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45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95400" y="242611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600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639C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345564" y="2410243"/>
            <a:ext cx="12827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45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95400" y="28329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600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639C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345564" y="2817075"/>
            <a:ext cx="12827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45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95400" y="32397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600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639C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345564" y="3223895"/>
            <a:ext cx="12827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45" b="1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95400" y="364660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299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599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299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639C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345564" y="3630714"/>
            <a:ext cx="12827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45" b="1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95400" y="40534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299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599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299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639C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345564" y="4037545"/>
            <a:ext cx="12827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45" b="1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95400" y="446024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600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639C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345564" y="4444365"/>
            <a:ext cx="12827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45" b="1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6900" y="5940425"/>
            <a:ext cx="59753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100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45806" y="1864614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45806" y="3731514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566420">
              <a:lnSpc>
                <a:spcPct val="100000"/>
              </a:lnSpc>
            </a:pPr>
            <a:r>
              <a:rPr dirty="0" sz="2800" spc="-35"/>
              <a:t>Introduce </a:t>
            </a:r>
            <a:r>
              <a:rPr dirty="0" sz="2800" spc="-155"/>
              <a:t>Your</a:t>
            </a:r>
            <a:r>
              <a:rPr dirty="0" sz="2800" spc="-10"/>
              <a:t> </a:t>
            </a:r>
            <a:r>
              <a:rPr dirty="0" sz="2800" spc="35"/>
              <a:t>Pet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1148834" y="1276350"/>
            <a:ext cx="227457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say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hello.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149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983739"/>
          </a:xfrm>
          <a:custGeom>
            <a:avLst/>
            <a:gdLst/>
            <a:ahLst/>
            <a:cxnLst/>
            <a:rect l="l" t="t" r="r" b="b"/>
            <a:pathLst>
              <a:path w="4572000" h="1983739">
                <a:moveTo>
                  <a:pt x="0" y="1983739"/>
                </a:moveTo>
                <a:lnTo>
                  <a:pt x="4572000" y="1983739"/>
                </a:lnTo>
                <a:lnTo>
                  <a:pt x="4572000" y="0"/>
                </a:lnTo>
                <a:lnTo>
                  <a:pt x="0" y="0"/>
                </a:lnTo>
                <a:lnTo>
                  <a:pt x="0" y="1983739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910839"/>
            <a:ext cx="4572000" cy="2137410"/>
          </a:xfrm>
          <a:custGeom>
            <a:avLst/>
            <a:gdLst/>
            <a:ahLst/>
            <a:cxnLst/>
            <a:rect l="l" t="t" r="r" b="b"/>
            <a:pathLst>
              <a:path w="4572000" h="2137410">
                <a:moveTo>
                  <a:pt x="0" y="2137156"/>
                </a:moveTo>
                <a:lnTo>
                  <a:pt x="4572000" y="2137156"/>
                </a:lnTo>
                <a:lnTo>
                  <a:pt x="4572000" y="0"/>
                </a:lnTo>
                <a:lnTo>
                  <a:pt x="0" y="0"/>
                </a:lnTo>
                <a:lnTo>
                  <a:pt x="0" y="2137156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89813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96911" y="3637343"/>
            <a:ext cx="1978177" cy="960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03819" y="10731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2100" y="4086621"/>
            <a:ext cx="2684145" cy="717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93239" marR="5080">
              <a:lnSpc>
                <a:spcPct val="1111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Set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its position.  </a:t>
            </a:r>
            <a:r>
              <a:rPr dirty="0" sz="900" spc="-5" b="1">
                <a:solidFill>
                  <a:srgbClr val="636466"/>
                </a:solidFill>
                <a:latin typeface="Calibri"/>
                <a:cs typeface="Calibri"/>
              </a:rPr>
              <a:t>(Your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numbers 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may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be</a:t>
            </a:r>
            <a:r>
              <a:rPr dirty="0" sz="900" spc="-114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different.)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what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will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say.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27376" y="4185983"/>
            <a:ext cx="699135" cy="0"/>
          </a:xfrm>
          <a:custGeom>
            <a:avLst/>
            <a:gdLst/>
            <a:ahLst/>
            <a:cxnLst/>
            <a:rect l="l" t="t" r="r" b="b"/>
            <a:pathLst>
              <a:path w="699135" h="0">
                <a:moveTo>
                  <a:pt x="698881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5047996"/>
            <a:ext cx="4572000" cy="1353185"/>
          </a:xfrm>
          <a:custGeom>
            <a:avLst/>
            <a:gdLst/>
            <a:ahLst/>
            <a:cxnLst/>
            <a:rect l="l" t="t" r="r" b="b"/>
            <a:pathLst>
              <a:path w="4572000" h="1353185">
                <a:moveTo>
                  <a:pt x="0" y="1352803"/>
                </a:moveTo>
                <a:lnTo>
                  <a:pt x="4572000" y="1352803"/>
                </a:lnTo>
                <a:lnTo>
                  <a:pt x="4572000" y="0"/>
                </a:lnTo>
                <a:lnTo>
                  <a:pt x="0" y="0"/>
                </a:lnTo>
                <a:lnTo>
                  <a:pt x="0" y="1352803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503529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003132" y="5187950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47050" y="4482350"/>
            <a:ext cx="0" cy="187325"/>
          </a:xfrm>
          <a:custGeom>
            <a:avLst/>
            <a:gdLst/>
            <a:ahLst/>
            <a:cxnLst/>
            <a:rect l="l" t="t" r="r" b="b"/>
            <a:pathLst>
              <a:path w="0" h="187325">
                <a:moveTo>
                  <a:pt x="0" y="186867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/>
              <a:t>Introduce </a:t>
            </a:r>
            <a:r>
              <a:rPr dirty="0" spc="-130"/>
              <a:t>Your</a:t>
            </a:r>
            <a:r>
              <a:rPr dirty="0" spc="-40"/>
              <a:t> </a:t>
            </a:r>
            <a:r>
              <a:rPr dirty="0" spc="30"/>
              <a:t>Pet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scratch.mit.edu/pet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5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36547" y="1628139"/>
            <a:ext cx="609600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5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8479" y="1558925"/>
            <a:ext cx="563879" cy="306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8479" y="1558925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0060" y="1827720"/>
            <a:ext cx="0" cy="210820"/>
          </a:xfrm>
          <a:custGeom>
            <a:avLst/>
            <a:gdLst/>
            <a:ahLst/>
            <a:cxnLst/>
            <a:rect l="l" t="t" r="r" b="b"/>
            <a:pathLst>
              <a:path w="0" h="210819">
                <a:moveTo>
                  <a:pt x="0" y="21076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22288" y="1724025"/>
            <a:ext cx="2952750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backdrop.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46325" y="1997075"/>
            <a:ext cx="1176527" cy="274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46325" y="199707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4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39326" y="1882355"/>
            <a:ext cx="70485" cy="188595"/>
          </a:xfrm>
          <a:custGeom>
            <a:avLst/>
            <a:gdLst/>
            <a:ahLst/>
            <a:cxnLst/>
            <a:rect l="l" t="t" r="r" b="b"/>
            <a:pathLst>
              <a:path w="70485" h="188594">
                <a:moveTo>
                  <a:pt x="0" y="0"/>
                </a:moveTo>
                <a:lnTo>
                  <a:pt x="70370" y="1883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15079" y="1628139"/>
            <a:ext cx="325120" cy="5740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71700" y="1450339"/>
            <a:ext cx="0" cy="988060"/>
          </a:xfrm>
          <a:custGeom>
            <a:avLst/>
            <a:gdLst/>
            <a:ahLst/>
            <a:cxnLst/>
            <a:rect l="l" t="t" r="r" b="b"/>
            <a:pathLst>
              <a:path w="0"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098195" y="3052165"/>
            <a:ext cx="2376170" cy="483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065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930"/>
              </a:spcBef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Drag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where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want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it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on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Stage.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2457" y="5676900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47924" y="5561076"/>
            <a:ext cx="469392" cy="384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47924" y="5561076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652966" y="575310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6900" y="5940425"/>
            <a:ext cx="59753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100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14131" y="3131790"/>
            <a:ext cx="743750" cy="1051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92209" y="4288414"/>
            <a:ext cx="743737" cy="10516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36046" y="1975176"/>
            <a:ext cx="743750" cy="10516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687705">
              <a:lnSpc>
                <a:spcPct val="100000"/>
              </a:lnSpc>
            </a:pPr>
            <a:r>
              <a:rPr dirty="0" sz="2800" spc="-55"/>
              <a:t>Animate </a:t>
            </a:r>
            <a:r>
              <a:rPr dirty="0" sz="2800" spc="-155"/>
              <a:t>Your</a:t>
            </a:r>
            <a:r>
              <a:rPr dirty="0" sz="2800" spc="5"/>
              <a:t> </a:t>
            </a:r>
            <a:r>
              <a:rPr dirty="0" sz="2800" spc="35"/>
              <a:t>Pet</a:t>
            </a:r>
            <a:endParaRPr sz="2800"/>
          </a:p>
        </p:txBody>
      </p:sp>
      <p:sp>
        <p:nvSpPr>
          <p:cNvPr id="15" name="object 15"/>
          <p:cNvSpPr txBox="1"/>
          <p:nvPr/>
        </p:nvSpPr>
        <p:spPr>
          <a:xfrm>
            <a:off x="1584693" y="1276350"/>
            <a:ext cx="140271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life.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2001" y="3587369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1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1" y="136016"/>
                </a:lnTo>
                <a:lnTo>
                  <a:pt x="88391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09" y="43891"/>
                </a:lnTo>
                <a:lnTo>
                  <a:pt x="73939" y="21208"/>
                </a:lnTo>
                <a:lnTo>
                  <a:pt x="88391" y="21208"/>
                </a:lnTo>
                <a:lnTo>
                  <a:pt x="88391" y="4533"/>
                </a:lnTo>
                <a:lnTo>
                  <a:pt x="86893" y="2044"/>
                </a:lnTo>
                <a:lnTo>
                  <a:pt x="83438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1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1" y="118148"/>
                </a:lnTo>
                <a:lnTo>
                  <a:pt x="88391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70438" y="3618344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94788" y="3587369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62001" y="4743983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1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1" y="136016"/>
                </a:lnTo>
                <a:lnTo>
                  <a:pt x="88391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09" y="43891"/>
                </a:lnTo>
                <a:lnTo>
                  <a:pt x="73939" y="21208"/>
                </a:lnTo>
                <a:lnTo>
                  <a:pt x="88391" y="21208"/>
                </a:lnTo>
                <a:lnTo>
                  <a:pt x="88391" y="4533"/>
                </a:lnTo>
                <a:lnTo>
                  <a:pt x="86893" y="2044"/>
                </a:lnTo>
                <a:lnTo>
                  <a:pt x="83438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1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1" y="118148"/>
                </a:lnTo>
                <a:lnTo>
                  <a:pt x="88391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0438" y="4774971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94788" y="4743983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149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33450"/>
            <a:ext cx="4572000" cy="1969770"/>
          </a:xfrm>
          <a:custGeom>
            <a:avLst/>
            <a:gdLst/>
            <a:ahLst/>
            <a:cxnLst/>
            <a:rect l="l" t="t" r="r" b="b"/>
            <a:pathLst>
              <a:path w="4572000" h="1969770">
                <a:moveTo>
                  <a:pt x="0" y="1969262"/>
                </a:moveTo>
                <a:lnTo>
                  <a:pt x="4572000" y="1969262"/>
                </a:lnTo>
                <a:lnTo>
                  <a:pt x="4572000" y="0"/>
                </a:lnTo>
                <a:lnTo>
                  <a:pt x="0" y="0"/>
                </a:lnTo>
                <a:lnTo>
                  <a:pt x="0" y="196926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902711"/>
            <a:ext cx="4572000" cy="2607945"/>
          </a:xfrm>
          <a:custGeom>
            <a:avLst/>
            <a:gdLst/>
            <a:ahLst/>
            <a:cxnLst/>
            <a:rect l="l" t="t" r="r" b="b"/>
            <a:pathLst>
              <a:path w="4572000" h="2607945">
                <a:moveTo>
                  <a:pt x="0" y="2607805"/>
                </a:moveTo>
                <a:lnTo>
                  <a:pt x="4572000" y="2607805"/>
                </a:lnTo>
                <a:lnTo>
                  <a:pt x="4572000" y="0"/>
                </a:lnTo>
                <a:lnTo>
                  <a:pt x="0" y="0"/>
                </a:lnTo>
                <a:lnTo>
                  <a:pt x="0" y="260780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89001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03869" y="10731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45"/>
              <a:t>Animate </a:t>
            </a:r>
            <a:r>
              <a:rPr dirty="0" spc="-130"/>
              <a:t>Your</a:t>
            </a:r>
            <a:r>
              <a:rPr dirty="0" spc="-45"/>
              <a:t> </a:t>
            </a:r>
            <a:r>
              <a:rPr dirty="0" spc="30"/>
              <a:t>Pet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scratch.mit.edu/pet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1892" y="1454949"/>
            <a:ext cx="45021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41665" y="1433360"/>
            <a:ext cx="605789" cy="186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57158" y="1454949"/>
            <a:ext cx="153289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tab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see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pet’s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costumes.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5127" y="3626890"/>
            <a:ext cx="1761744" cy="15803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66912" y="3400209"/>
            <a:ext cx="468630" cy="186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609242" y="3040367"/>
            <a:ext cx="1366520" cy="533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algn="ctr" marR="4445">
              <a:lnSpc>
                <a:spcPct val="100000"/>
              </a:lnSpc>
              <a:tabLst>
                <a:tab pos="937260" algn="l"/>
              </a:tabLst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62554" y="4370336"/>
            <a:ext cx="198120" cy="0"/>
          </a:xfrm>
          <a:custGeom>
            <a:avLst/>
            <a:gdLst/>
            <a:ahLst/>
            <a:cxnLst/>
            <a:rect l="l" t="t" r="r" b="b"/>
            <a:pathLst>
              <a:path w="198120" h="0">
                <a:moveTo>
                  <a:pt x="197866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387344" y="4294847"/>
            <a:ext cx="946150" cy="673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0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costume.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different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costume.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49854" y="4738636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210565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5510517"/>
            <a:ext cx="4572000" cy="890269"/>
          </a:xfrm>
          <a:custGeom>
            <a:avLst/>
            <a:gdLst/>
            <a:ahLst/>
            <a:cxnLst/>
            <a:rect l="l" t="t" r="r" b="b"/>
            <a:pathLst>
              <a:path w="4572000" h="890270">
                <a:moveTo>
                  <a:pt x="0" y="890282"/>
                </a:moveTo>
                <a:lnTo>
                  <a:pt x="4572000" y="890282"/>
                </a:lnTo>
                <a:lnTo>
                  <a:pt x="4572000" y="0"/>
                </a:lnTo>
                <a:lnTo>
                  <a:pt x="0" y="0"/>
                </a:lnTo>
                <a:lnTo>
                  <a:pt x="0" y="890282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549781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729587" y="5653586"/>
            <a:ext cx="111315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4445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869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57274" y="1722805"/>
            <a:ext cx="1457452" cy="8726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57274" y="1722805"/>
            <a:ext cx="1457960" cy="873125"/>
          </a:xfrm>
          <a:custGeom>
            <a:avLst/>
            <a:gdLst/>
            <a:ahLst/>
            <a:cxnLst/>
            <a:rect l="l" t="t" r="r" b="b"/>
            <a:pathLst>
              <a:path w="1457960" h="8731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96493"/>
                </a:lnTo>
                <a:lnTo>
                  <a:pt x="1190" y="840546"/>
                </a:lnTo>
                <a:lnTo>
                  <a:pt x="9525" y="863168"/>
                </a:lnTo>
                <a:lnTo>
                  <a:pt x="32146" y="871502"/>
                </a:lnTo>
                <a:lnTo>
                  <a:pt x="76200" y="872693"/>
                </a:lnTo>
                <a:lnTo>
                  <a:pt x="1381252" y="872693"/>
                </a:lnTo>
                <a:lnTo>
                  <a:pt x="1425305" y="871502"/>
                </a:lnTo>
                <a:lnTo>
                  <a:pt x="1447927" y="863168"/>
                </a:lnTo>
                <a:lnTo>
                  <a:pt x="1456261" y="840546"/>
                </a:lnTo>
                <a:lnTo>
                  <a:pt x="1457452" y="796493"/>
                </a:lnTo>
                <a:lnTo>
                  <a:pt x="1457452" y="76200"/>
                </a:lnTo>
                <a:lnTo>
                  <a:pt x="1456261" y="32146"/>
                </a:lnTo>
                <a:lnTo>
                  <a:pt x="1447927" y="9525"/>
                </a:lnTo>
                <a:lnTo>
                  <a:pt x="1425305" y="1190"/>
                </a:lnTo>
                <a:lnTo>
                  <a:pt x="138125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6900" y="5940425"/>
            <a:ext cx="59753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100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5806" y="1864614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45806" y="3731514"/>
            <a:ext cx="2280399" cy="1707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972185">
              <a:lnSpc>
                <a:spcPct val="100000"/>
              </a:lnSpc>
            </a:pPr>
            <a:r>
              <a:rPr dirty="0" sz="2800" spc="-35"/>
              <a:t>Feed </a:t>
            </a:r>
            <a:r>
              <a:rPr dirty="0" sz="2800" spc="-155"/>
              <a:t>Your</a:t>
            </a:r>
            <a:r>
              <a:rPr dirty="0" sz="2800" spc="-30"/>
              <a:t> </a:t>
            </a:r>
            <a:r>
              <a:rPr dirty="0" sz="2800" spc="35"/>
              <a:t>Pet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1269771" y="1276350"/>
            <a:ext cx="203263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40" b="1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food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feed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pet.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5110" y="330908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4" h="103504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4" h="103504">
                <a:moveTo>
                  <a:pt x="17652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8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15110" y="330908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4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3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8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2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8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7034" y="4417377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25470" y="4448352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49821" y="4417377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149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726564"/>
          </a:xfrm>
          <a:custGeom>
            <a:avLst/>
            <a:gdLst/>
            <a:ahLst/>
            <a:cxnLst/>
            <a:rect l="l" t="t" r="r" b="b"/>
            <a:pathLst>
              <a:path w="4572000" h="1726564">
                <a:moveTo>
                  <a:pt x="0" y="1726184"/>
                </a:moveTo>
                <a:lnTo>
                  <a:pt x="4572000" y="1726184"/>
                </a:lnTo>
                <a:lnTo>
                  <a:pt x="4572000" y="0"/>
                </a:lnTo>
                <a:lnTo>
                  <a:pt x="0" y="0"/>
                </a:lnTo>
                <a:lnTo>
                  <a:pt x="0" y="172618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03869" y="9842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653283"/>
            <a:ext cx="4572000" cy="3014345"/>
          </a:xfrm>
          <a:custGeom>
            <a:avLst/>
            <a:gdLst/>
            <a:ahLst/>
            <a:cxnLst/>
            <a:rect l="l" t="t" r="r" b="b"/>
            <a:pathLst>
              <a:path w="4572000" h="3014345">
                <a:moveTo>
                  <a:pt x="0" y="3013887"/>
                </a:moveTo>
                <a:lnTo>
                  <a:pt x="4572000" y="3013887"/>
                </a:lnTo>
                <a:lnTo>
                  <a:pt x="4572000" y="0"/>
                </a:lnTo>
                <a:lnTo>
                  <a:pt x="0" y="0"/>
                </a:lnTo>
                <a:lnTo>
                  <a:pt x="0" y="301388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26405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76702" y="2983102"/>
            <a:ext cx="1257300" cy="885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8600" y="4137278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5667171"/>
            <a:ext cx="4572000" cy="734060"/>
          </a:xfrm>
          <a:custGeom>
            <a:avLst/>
            <a:gdLst/>
            <a:ahLst/>
            <a:cxnLst/>
            <a:rect l="l" t="t" r="r" b="b"/>
            <a:pathLst>
              <a:path w="4572000" h="734060">
                <a:moveTo>
                  <a:pt x="0" y="733628"/>
                </a:moveTo>
                <a:lnTo>
                  <a:pt x="4572000" y="733628"/>
                </a:lnTo>
                <a:lnTo>
                  <a:pt x="4572000" y="0"/>
                </a:lnTo>
                <a:lnTo>
                  <a:pt x="0" y="0"/>
                </a:lnTo>
                <a:lnTo>
                  <a:pt x="0" y="73362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56544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28901" y="5721350"/>
            <a:ext cx="111442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4445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food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9789" y="30606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3990" y="3114827"/>
            <a:ext cx="315466" cy="375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9789" y="30606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9789" y="4547184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1996" y="4595380"/>
            <a:ext cx="219456" cy="387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9789" y="4547184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56432" y="3051111"/>
            <a:ext cx="1201411" cy="494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37928" y="3761028"/>
            <a:ext cx="88900" cy="137160"/>
          </a:xfrm>
          <a:custGeom>
            <a:avLst/>
            <a:gdLst/>
            <a:ahLst/>
            <a:cxnLst/>
            <a:rect l="l" t="t" r="r" b="b"/>
            <a:pathLst>
              <a:path w="88900" h="137160">
                <a:moveTo>
                  <a:pt x="0" y="136994"/>
                </a:moveTo>
                <a:lnTo>
                  <a:pt x="8890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61210" y="3467100"/>
            <a:ext cx="83820" cy="147320"/>
          </a:xfrm>
          <a:custGeom>
            <a:avLst/>
            <a:gdLst/>
            <a:ahLst/>
            <a:cxnLst/>
            <a:rect l="l" t="t" r="r" b="b"/>
            <a:pathLst>
              <a:path w="83819" h="147320">
                <a:moveTo>
                  <a:pt x="0" y="147319"/>
                </a:moveTo>
                <a:lnTo>
                  <a:pt x="8328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82507" y="1277619"/>
            <a:ext cx="0" cy="1186180"/>
          </a:xfrm>
          <a:custGeom>
            <a:avLst/>
            <a:gdLst/>
            <a:ahLst/>
            <a:cxnLst/>
            <a:rect l="l" t="t" r="r" b="b"/>
            <a:pathLst>
              <a:path w="0" h="1186180">
                <a:moveTo>
                  <a:pt x="0" y="0"/>
                </a:moveTo>
                <a:lnTo>
                  <a:pt x="0" y="118618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/>
              <a:t>Feed </a:t>
            </a:r>
            <a:r>
              <a:rPr dirty="0" spc="-130"/>
              <a:t>Your</a:t>
            </a:r>
            <a:r>
              <a:rPr dirty="0" spc="-55"/>
              <a:t> </a:t>
            </a:r>
            <a:r>
              <a:rPr dirty="0" spc="30"/>
              <a:t>Pet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scratch.mit.edu/pet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34728" y="4715065"/>
            <a:ext cx="87376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Glide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1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food.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43732" y="3598888"/>
            <a:ext cx="2970530" cy="76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Select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new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5" b="1">
                <a:solidFill>
                  <a:srgbClr val="636466"/>
                </a:solidFill>
                <a:latin typeface="Calibri"/>
                <a:cs typeface="Calibri"/>
              </a:rPr>
              <a:t>message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and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name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it</a:t>
            </a:r>
            <a:r>
              <a:rPr dirty="0" sz="900" spc="-1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food.</a:t>
            </a:r>
            <a:endParaRPr sz="900">
              <a:latin typeface="Calibri"/>
              <a:cs typeface="Calibri"/>
            </a:endParaRPr>
          </a:p>
          <a:p>
            <a:pPr marL="1532890">
              <a:lnSpc>
                <a:spcPct val="100000"/>
              </a:lnSpc>
              <a:spcBef>
                <a:spcPts val="55"/>
              </a:spcBef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Broadcast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food</a:t>
            </a:r>
            <a:r>
              <a:rPr dirty="0" sz="900" spc="-1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message.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Tell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pet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what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when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it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receives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message.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56432" y="4410659"/>
            <a:ext cx="1681979" cy="10673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16885" y="480060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20320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034728" y="5245100"/>
            <a:ext cx="57213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Glide</a:t>
            </a:r>
            <a:r>
              <a:rPr dirty="0" sz="900" spc="-114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back.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79255" y="5336157"/>
            <a:ext cx="340995" cy="0"/>
          </a:xfrm>
          <a:custGeom>
            <a:avLst/>
            <a:gdLst/>
            <a:ahLst/>
            <a:cxnLst/>
            <a:rect l="l" t="t" r="r" b="b"/>
            <a:pathLst>
              <a:path w="340994" h="0">
                <a:moveTo>
                  <a:pt x="340817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34635" y="1303591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69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6842" y="1351788"/>
            <a:ext cx="219456" cy="387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4635" y="1303591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70300" y="1627123"/>
            <a:ext cx="684504" cy="4159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70300" y="1627123"/>
            <a:ext cx="684530" cy="415925"/>
          </a:xfrm>
          <a:custGeom>
            <a:avLst/>
            <a:gdLst/>
            <a:ahLst/>
            <a:cxnLst/>
            <a:rect l="l" t="t" r="r" b="b"/>
            <a:pathLst>
              <a:path w="684530" h="4159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9725"/>
                </a:lnTo>
                <a:lnTo>
                  <a:pt x="1190" y="383778"/>
                </a:lnTo>
                <a:lnTo>
                  <a:pt x="9525" y="406400"/>
                </a:lnTo>
                <a:lnTo>
                  <a:pt x="32146" y="414734"/>
                </a:lnTo>
                <a:lnTo>
                  <a:pt x="76200" y="415925"/>
                </a:lnTo>
                <a:lnTo>
                  <a:pt x="608304" y="415925"/>
                </a:lnTo>
                <a:lnTo>
                  <a:pt x="652357" y="414734"/>
                </a:lnTo>
                <a:lnTo>
                  <a:pt x="674979" y="406400"/>
                </a:lnTo>
                <a:lnTo>
                  <a:pt x="683313" y="383778"/>
                </a:lnTo>
                <a:lnTo>
                  <a:pt x="684504" y="339725"/>
                </a:lnTo>
                <a:lnTo>
                  <a:pt x="684504" y="76200"/>
                </a:lnTo>
                <a:lnTo>
                  <a:pt x="683313" y="32146"/>
                </a:lnTo>
                <a:lnTo>
                  <a:pt x="674979" y="9525"/>
                </a:lnTo>
                <a:lnTo>
                  <a:pt x="652357" y="1190"/>
                </a:lnTo>
                <a:lnTo>
                  <a:pt x="608304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048075" y="2142759"/>
            <a:ext cx="1927225" cy="799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21665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sound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the 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Sound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library, like</a:t>
            </a:r>
            <a:r>
              <a:rPr dirty="0" sz="900" spc="-1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chomp.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 marL="573405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25142" y="1973668"/>
            <a:ext cx="635" cy="191135"/>
          </a:xfrm>
          <a:custGeom>
            <a:avLst/>
            <a:gdLst/>
            <a:ahLst/>
            <a:cxnLst/>
            <a:rect l="l" t="t" r="r" b="b"/>
            <a:pathLst>
              <a:path w="634" h="191135">
                <a:moveTo>
                  <a:pt x="0" y="190880"/>
                </a:moveTo>
                <a:lnTo>
                  <a:pt x="38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048075" y="1389354"/>
            <a:ext cx="45021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507642" y="1367764"/>
            <a:ext cx="499109" cy="186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016340" y="1389354"/>
            <a:ext cx="21971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b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60839" y="1526832"/>
            <a:ext cx="1176527" cy="274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960839" y="1526832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4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938614" y="1265491"/>
            <a:ext cx="10585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food</a:t>
            </a:r>
            <a:r>
              <a:rPr dirty="0" sz="900" spc="-1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sprite.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299967" y="1931289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70" h="483869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384169" y="1985479"/>
            <a:ext cx="315467" cy="375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99967" y="1931289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70" h="4838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416109" y="1417319"/>
            <a:ext cx="106680" cy="171450"/>
          </a:xfrm>
          <a:custGeom>
            <a:avLst/>
            <a:gdLst/>
            <a:ahLst/>
            <a:cxnLst/>
            <a:rect l="l" t="t" r="r" b="b"/>
            <a:pathLst>
              <a:path w="106679" h="171450">
                <a:moveTo>
                  <a:pt x="0" y="0"/>
                </a:moveTo>
                <a:lnTo>
                  <a:pt x="106680" y="17094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6900" y="5940425"/>
            <a:ext cx="59753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100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66A2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66A2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5806" y="1864614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45806" y="3731514"/>
            <a:ext cx="2280399" cy="17125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406400">
              <a:lnSpc>
                <a:spcPct val="100000"/>
              </a:lnSpc>
            </a:pPr>
            <a:r>
              <a:rPr dirty="0" sz="2800" spc="-40"/>
              <a:t>Give </a:t>
            </a:r>
            <a:r>
              <a:rPr dirty="0" sz="2800" spc="-155"/>
              <a:t>Your </a:t>
            </a:r>
            <a:r>
              <a:rPr dirty="0" sz="2800" spc="35"/>
              <a:t>Pet </a:t>
            </a:r>
            <a:r>
              <a:rPr dirty="0" sz="2800" spc="5"/>
              <a:t>a</a:t>
            </a:r>
            <a:r>
              <a:rPr dirty="0" sz="2800" spc="170"/>
              <a:t> </a:t>
            </a:r>
            <a:r>
              <a:rPr dirty="0" sz="2800" spc="-170"/>
              <a:t>Drink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1146628" y="1276350"/>
            <a:ext cx="227901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Give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pet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water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drink.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18030" y="3336251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18030" y="3336251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7034" y="4417377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25470" y="4448352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49821" y="4417377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2016-11-28T17:17:09Z</dcterms:created>
  <dcterms:modified xsi:type="dcterms:W3CDTF">2016-11-28T17:17:09Z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2016-10-16T00:00:00Z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2016-11-28T00:00:00Z</vt:filetime>
  </property>
</Properties>
</file>